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slide" Target="slides/slide20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7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10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9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aac06741a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aac06741a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aac06741a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aac06741a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aac06741a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aac06741a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885d694d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885d694d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885d694d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885d694d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885d694d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885d694d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d9c67055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d9c67055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885d694d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885d694d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885d694d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885d694d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aac06741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aac06741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aac06741a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aac06741a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5aac06741a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5aac06741a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aac06741a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aac06741a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/>
          <p:nvPr>
            <p:ph type="ctrTitle"/>
          </p:nvPr>
        </p:nvSpPr>
        <p:spPr>
          <a:xfrm>
            <a:off x="729450" y="1322450"/>
            <a:ext cx="41706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UWI Shuttle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 Android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 txBox="1"/>
          <p:nvPr>
            <p:ph idx="1" type="subTitle"/>
          </p:nvPr>
        </p:nvSpPr>
        <p:spPr>
          <a:xfrm>
            <a:off x="729450" y="3466200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By NIRO Solutions</a:t>
            </a:r>
            <a:endParaRPr sz="1800"/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3">
            <a:alphaModFix/>
          </a:blip>
          <a:srcRect b="18853" l="0" r="0" t="4535"/>
          <a:stretch/>
        </p:blipFill>
        <p:spPr>
          <a:xfrm>
            <a:off x="5501375" y="1436600"/>
            <a:ext cx="2721776" cy="370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Shuttle Stand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03</a:t>
            </a:r>
            <a:endParaRPr/>
          </a:p>
        </p:txBody>
      </p:sp>
      <p:sp>
        <p:nvSpPr>
          <p:cNvPr id="197" name="Google Shape;197;p26"/>
          <p:cNvSpPr txBox="1"/>
          <p:nvPr>
            <p:ph idx="1" type="subTitle"/>
          </p:nvPr>
        </p:nvSpPr>
        <p:spPr>
          <a:xfrm>
            <a:off x="730000" y="2883250"/>
            <a:ext cx="3068400" cy="15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Shuttle Schedule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Notes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Maps ( Amaps, Google Maps, Baidu )</a:t>
            </a:r>
            <a:endParaRPr sz="1800"/>
          </a:p>
        </p:txBody>
      </p:sp>
      <p:pic>
        <p:nvPicPr>
          <p:cNvPr id="198" name="Google Shape;198;p26"/>
          <p:cNvPicPr preferRelativeResize="0"/>
          <p:nvPr/>
        </p:nvPicPr>
        <p:blipFill rotWithShape="1">
          <a:blip r:embed="rId3">
            <a:alphaModFix/>
          </a:blip>
          <a:srcRect b="0" l="0" r="0" t="4452"/>
          <a:stretch/>
        </p:blipFill>
        <p:spPr>
          <a:xfrm>
            <a:off x="5598875" y="349275"/>
            <a:ext cx="2721774" cy="4322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04</a:t>
            </a:r>
            <a:endParaRPr/>
          </a:p>
        </p:txBody>
      </p:sp>
      <p:sp>
        <p:nvSpPr>
          <p:cNvPr id="204" name="Google Shape;204;p27"/>
          <p:cNvSpPr txBox="1"/>
          <p:nvPr>
            <p:ph idx="1" type="subTitle"/>
          </p:nvPr>
        </p:nvSpPr>
        <p:spPr>
          <a:xfrm>
            <a:off x="730000" y="2571750"/>
            <a:ext cx="3068400" cy="19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 App notifications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Dark Mode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Language Options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Screen Lock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Biometrics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 b="0" l="0" r="0" t="5311"/>
          <a:stretch/>
        </p:blipFill>
        <p:spPr>
          <a:xfrm>
            <a:off x="5598400" y="273075"/>
            <a:ext cx="2721776" cy="4581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/>
          <p:nvPr/>
        </p:nvSpPr>
        <p:spPr>
          <a:xfrm>
            <a:off x="5291150" y="233800"/>
            <a:ext cx="3248400" cy="86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Push Notifications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05</a:t>
            </a:r>
            <a:endParaRPr/>
          </a:p>
        </p:txBody>
      </p:sp>
      <p:sp>
        <p:nvSpPr>
          <p:cNvPr id="212" name="Google Shape;212;p28"/>
          <p:cNvSpPr txBox="1"/>
          <p:nvPr>
            <p:ph idx="1" type="subTitle"/>
          </p:nvPr>
        </p:nvSpPr>
        <p:spPr>
          <a:xfrm>
            <a:off x="730000" y="3005850"/>
            <a:ext cx="30684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One Signal &amp; Firebase Cloud Messaging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Custom Notification Icon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/>
              <a:t>Notifications in Foreground</a:t>
            </a:r>
            <a:endParaRPr sz="1800"/>
          </a:p>
        </p:txBody>
      </p:sp>
      <p:pic>
        <p:nvPicPr>
          <p:cNvPr id="213" name="Google Shape;213;p28"/>
          <p:cNvPicPr preferRelativeResize="0"/>
          <p:nvPr/>
        </p:nvPicPr>
        <p:blipFill rotWithShape="1">
          <a:blip r:embed="rId3">
            <a:alphaModFix/>
          </a:blip>
          <a:srcRect b="0" l="0" r="0" t="4988"/>
          <a:stretch/>
        </p:blipFill>
        <p:spPr>
          <a:xfrm>
            <a:off x="5598400" y="273075"/>
            <a:ext cx="2721776" cy="459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8"/>
          <p:cNvPicPr preferRelativeResize="0"/>
          <p:nvPr/>
        </p:nvPicPr>
        <p:blipFill rotWithShape="1">
          <a:blip r:embed="rId4">
            <a:alphaModFix/>
          </a:blip>
          <a:srcRect b="68421" l="0" r="2334" t="18180"/>
          <a:stretch/>
        </p:blipFill>
        <p:spPr>
          <a:xfrm>
            <a:off x="5298550" y="273075"/>
            <a:ext cx="3198425" cy="80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Bus Application</a:t>
            </a:r>
            <a:endParaRPr/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4075" y="1382900"/>
            <a:ext cx="4808300" cy="306167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9"/>
          <p:cNvSpPr txBox="1"/>
          <p:nvPr>
            <p:ph idx="1" type="subTitle"/>
          </p:nvPr>
        </p:nvSpPr>
        <p:spPr>
          <a:xfrm>
            <a:off x="730000" y="2571750"/>
            <a:ext cx="3300900" cy="22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Driver Login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Toast &amp; Snackbar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 Selection</a:t>
            </a:r>
            <a:endParaRPr/>
          </a:p>
        </p:txBody>
      </p:sp>
      <p:sp>
        <p:nvSpPr>
          <p:cNvPr id="227" name="Google Shape;227;p30"/>
          <p:cNvSpPr txBox="1"/>
          <p:nvPr>
            <p:ph idx="1" type="subTitle"/>
          </p:nvPr>
        </p:nvSpPr>
        <p:spPr>
          <a:xfrm>
            <a:off x="724950" y="3005850"/>
            <a:ext cx="3068400" cy="19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Specific Click Points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28" name="Google Shape;22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2425" y="1173700"/>
            <a:ext cx="4808299" cy="3079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Identity</a:t>
            </a:r>
            <a:endParaRPr/>
          </a:p>
        </p:txBody>
      </p:sp>
      <p:sp>
        <p:nvSpPr>
          <p:cNvPr id="234" name="Google Shape;234;p31"/>
          <p:cNvSpPr txBox="1"/>
          <p:nvPr>
            <p:ph idx="1" type="subTitle"/>
          </p:nvPr>
        </p:nvSpPr>
        <p:spPr>
          <a:xfrm>
            <a:off x="724950" y="2246625"/>
            <a:ext cx="3249600" cy="27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FB Snapshots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Setting up Trip log shell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Offline / Online </a:t>
            </a:r>
            <a:r>
              <a:rPr lang="en" sz="1800"/>
              <a:t>Availability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View Passengers Count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Security / Arrears Check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725" y="1176550"/>
            <a:ext cx="4808299" cy="3071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/>
          <p:nvPr>
            <p:ph idx="1" type="body"/>
          </p:nvPr>
        </p:nvSpPr>
        <p:spPr>
          <a:xfrm>
            <a:off x="860300" y="533376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Student Scanning</a:t>
            </a:r>
            <a:endParaRPr b="1" sz="1800"/>
          </a:p>
        </p:txBody>
      </p:sp>
      <p:pic>
        <p:nvPicPr>
          <p:cNvPr id="241" name="Google Shape;2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263" y="1476550"/>
            <a:ext cx="4288899" cy="274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613" y="1453550"/>
            <a:ext cx="4273963" cy="274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Demonstration</a:t>
            </a:r>
            <a:endParaRPr/>
          </a:p>
        </p:txBody>
      </p:sp>
      <p:sp>
        <p:nvSpPr>
          <p:cNvPr id="253" name="Google Shape;253;p34"/>
          <p:cNvSpPr txBox="1"/>
          <p:nvPr/>
        </p:nvSpPr>
        <p:spPr>
          <a:xfrm>
            <a:off x="729450" y="2313900"/>
            <a:ext cx="50877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the NIRO Bus Driver Application and the Student Application work together.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" name="Google Shape;254;p34"/>
          <p:cNvPicPr preferRelativeResize="0"/>
          <p:nvPr/>
        </p:nvPicPr>
        <p:blipFill rotWithShape="1">
          <a:blip r:embed="rId3">
            <a:alphaModFix/>
          </a:blip>
          <a:srcRect b="18853" l="0" r="0" t="4535"/>
          <a:stretch/>
        </p:blipFill>
        <p:spPr>
          <a:xfrm>
            <a:off x="6156525" y="1436600"/>
            <a:ext cx="2721776" cy="370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 rotWithShape="1">
          <a:blip r:embed="rId4">
            <a:alphaModFix/>
          </a:blip>
          <a:srcRect b="31805" l="0" r="0" t="0"/>
          <a:stretch/>
        </p:blipFill>
        <p:spPr>
          <a:xfrm>
            <a:off x="2823775" y="3055600"/>
            <a:ext cx="4808300" cy="2087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next?</a:t>
            </a:r>
            <a:endParaRPr/>
          </a:p>
        </p:txBody>
      </p:sp>
      <p:sp>
        <p:nvSpPr>
          <p:cNvPr id="261" name="Google Shape;261;p35"/>
          <p:cNvSpPr txBox="1"/>
          <p:nvPr>
            <p:ph idx="1" type="body"/>
          </p:nvPr>
        </p:nvSpPr>
        <p:spPr>
          <a:xfrm>
            <a:off x="729450" y="2078875"/>
            <a:ext cx="7688700" cy="26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More Themes &amp; Notification Tones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iOS Development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Website Version for News &amp; Shuttle Stand with Social Media Integration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Maps for Routes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NCF Cards Acceptance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Facial Recognition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Recording a Journey ( Camera 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3" name="Google Shape;143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The Problem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The Bus Application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The Student Application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What’s Next?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</a:rPr>
              <a:t>Questions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54" name="Google Shape;154;p20"/>
          <p:cNvSpPr txBox="1"/>
          <p:nvPr>
            <p:ph idx="2" type="body"/>
          </p:nvPr>
        </p:nvSpPr>
        <p:spPr>
          <a:xfrm>
            <a:off x="5174225" y="1154400"/>
            <a:ext cx="3374400" cy="32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The Current UWI Cave Hill Bus Service is Inefficient.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The process of verifying a student before they get onto the shuttle is very tedious, time consuming and inefficient.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driver has to look at all of the student ID cards and verify them by checking their photo and official registration stamp for the current year.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students do currently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They complain, wait, wait, wait then wait some more until the bus appears. 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Students are forced to seek other means of transportation. So the are basically paying double for one service.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Admin keeps a physical log of data but what really happens to this data besides storage? Nothing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/>
          <p:nvPr/>
        </p:nvSpPr>
        <p:spPr>
          <a:xfrm>
            <a:off x="4572000" y="0"/>
            <a:ext cx="4656900" cy="51435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2"/>
          <p:cNvSpPr txBox="1"/>
          <p:nvPr>
            <p:ph type="title"/>
          </p:nvPr>
        </p:nvSpPr>
        <p:spPr>
          <a:xfrm>
            <a:off x="730000" y="1318650"/>
            <a:ext cx="3300900" cy="1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Student Application</a:t>
            </a:r>
            <a:endParaRPr b="0"/>
          </a:p>
        </p:txBody>
      </p:sp>
      <p:sp>
        <p:nvSpPr>
          <p:cNvPr id="167" name="Google Shape;167;p22"/>
          <p:cNvSpPr txBox="1"/>
          <p:nvPr>
            <p:ph idx="1" type="subTitle"/>
          </p:nvPr>
        </p:nvSpPr>
        <p:spPr>
          <a:xfrm>
            <a:off x="730000" y="2571750"/>
            <a:ext cx="3300900" cy="22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News Updates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Shuttle Card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Shuttle Stand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Settings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Push Notification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68" name="Google Shape;168;p22"/>
          <p:cNvPicPr preferRelativeResize="0"/>
          <p:nvPr/>
        </p:nvPicPr>
        <p:blipFill rotWithShape="1">
          <a:blip r:embed="rId3">
            <a:alphaModFix/>
          </a:blip>
          <a:srcRect b="3577" l="0" r="0" t="3975"/>
          <a:stretch/>
        </p:blipFill>
        <p:spPr>
          <a:xfrm>
            <a:off x="5453850" y="388300"/>
            <a:ext cx="2893201" cy="4755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News Updates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01</a:t>
            </a:r>
            <a:endParaRPr/>
          </a:p>
        </p:txBody>
      </p:sp>
      <p:sp>
        <p:nvSpPr>
          <p:cNvPr id="174" name="Google Shape;174;p23"/>
          <p:cNvSpPr txBox="1"/>
          <p:nvPr>
            <p:ph idx="1" type="subTitle"/>
          </p:nvPr>
        </p:nvSpPr>
        <p:spPr>
          <a:xfrm>
            <a:off x="724950" y="3313925"/>
            <a:ext cx="3068400" cy="137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Ordered Data by Date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Instant Changes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/>
              <a:t>Caching for Speed &amp; No Internet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175" name="Google Shape;175;p23"/>
          <p:cNvPicPr preferRelativeResize="0"/>
          <p:nvPr/>
        </p:nvPicPr>
        <p:blipFill rotWithShape="1">
          <a:blip r:embed="rId3">
            <a:alphaModFix/>
          </a:blip>
          <a:srcRect b="0" l="0" r="0" t="4988"/>
          <a:stretch/>
        </p:blipFill>
        <p:spPr>
          <a:xfrm>
            <a:off x="4850075" y="342275"/>
            <a:ext cx="2154951" cy="363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 rotWithShape="1">
          <a:blip r:embed="rId3">
            <a:alphaModFix/>
          </a:blip>
          <a:srcRect b="0" l="0" r="0" t="91304"/>
          <a:stretch/>
        </p:blipFill>
        <p:spPr>
          <a:xfrm>
            <a:off x="4776250" y="4228200"/>
            <a:ext cx="4154474" cy="64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Shuttle Card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02</a:t>
            </a:r>
            <a:endParaRPr/>
          </a:p>
        </p:txBody>
      </p:sp>
      <p:sp>
        <p:nvSpPr>
          <p:cNvPr id="182" name="Google Shape;182;p24"/>
          <p:cNvSpPr txBox="1"/>
          <p:nvPr>
            <p:ph idx="1" type="subTitle"/>
          </p:nvPr>
        </p:nvSpPr>
        <p:spPr>
          <a:xfrm>
            <a:off x="730000" y="2698675"/>
            <a:ext cx="3068400" cy="15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Authentication by Firebase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User Verification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Email Validation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Help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83" name="Google Shape;183;p24"/>
          <p:cNvPicPr preferRelativeResize="0"/>
          <p:nvPr/>
        </p:nvPicPr>
        <p:blipFill rotWithShape="1">
          <a:blip r:embed="rId3">
            <a:alphaModFix/>
          </a:blip>
          <a:srcRect b="0" l="0" r="0" t="4561"/>
          <a:stretch/>
        </p:blipFill>
        <p:spPr>
          <a:xfrm>
            <a:off x="5597123" y="502815"/>
            <a:ext cx="2718052" cy="4137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/>
          <p:nvPr>
            <p:ph idx="1" type="body"/>
          </p:nvPr>
        </p:nvSpPr>
        <p:spPr>
          <a:xfrm>
            <a:off x="723300" y="36110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Other Application Features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9" name="Google Shape;189;p25"/>
          <p:cNvPicPr preferRelativeResize="0"/>
          <p:nvPr/>
        </p:nvPicPr>
        <p:blipFill rotWithShape="1">
          <a:blip r:embed="rId3">
            <a:alphaModFix/>
          </a:blip>
          <a:srcRect b="0" l="0" r="0" t="4543"/>
          <a:stretch/>
        </p:blipFill>
        <p:spPr>
          <a:xfrm>
            <a:off x="760150" y="1328951"/>
            <a:ext cx="2384738" cy="3361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 rotWithShape="1">
          <a:blip r:embed="rId4">
            <a:alphaModFix/>
          </a:blip>
          <a:srcRect b="0" l="0" r="0" t="4452"/>
          <a:stretch/>
        </p:blipFill>
        <p:spPr>
          <a:xfrm>
            <a:off x="3564902" y="1328951"/>
            <a:ext cx="2178421" cy="3361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 rotWithShape="1">
          <a:blip r:embed="rId5">
            <a:alphaModFix/>
          </a:blip>
          <a:srcRect b="0" l="0" r="0" t="4406"/>
          <a:stretch/>
        </p:blipFill>
        <p:spPr>
          <a:xfrm>
            <a:off x="6112042" y="1328952"/>
            <a:ext cx="2271808" cy="3361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3EC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